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8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7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8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7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6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738CA-813F-4919-A724-1AF9A571D15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BCF8-00BA-4FF1-86D7-A3526C2CF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3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Picture 2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27" y="86928"/>
            <a:ext cx="1047837" cy="10478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127000">
              <a:schemeClr val="accent1">
                <a:alpha val="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228536" y="120816"/>
            <a:ext cx="7622600" cy="646331"/>
          </a:xfrm>
          <a:prstGeom prst="rect">
            <a:avLst/>
          </a:prstGeom>
          <a:solidFill>
            <a:srgbClr val="FFFF00">
              <a:alpha val="13000"/>
            </a:srgb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a-G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აჭარის ავტონომიური რესპუბლიკის ჯანმრთელობისა და სოციალური</a:t>
            </a:r>
          </a:p>
          <a:p>
            <a:pPr algn="ctr"/>
            <a:r>
              <a:rPr lang="ka-GE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დაცვის სამინისტრო</a:t>
            </a:r>
            <a:endParaRPr lang="en-US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7143" y="790911"/>
            <a:ext cx="2004291" cy="461665"/>
          </a:xfrm>
          <a:prstGeom prst="rect">
            <a:avLst/>
          </a:prstGeom>
          <a:noFill/>
          <a:ln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200" dirty="0" smtClean="0"/>
              <a:t>მინისტრი</a:t>
            </a:r>
          </a:p>
          <a:p>
            <a:pPr algn="ctr"/>
            <a:r>
              <a:rPr lang="ka-GE" sz="1200" dirty="0" smtClean="0"/>
              <a:t>ნინო ნიჟარაძე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72538" y="1434680"/>
            <a:ext cx="1335493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პირველი მოადგილე</a:t>
            </a:r>
          </a:p>
          <a:p>
            <a:pPr algn="ctr"/>
            <a:r>
              <a:rPr lang="ka-GE" sz="1050" dirty="0" smtClean="0"/>
              <a:t>მარინა ზანაქიძე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2124811" y="1440726"/>
            <a:ext cx="1567922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ზურაბ თენიეშვილი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57719" y="1447379"/>
            <a:ext cx="1566017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ედუარდ ნაკაშიძე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2297" y="1443945"/>
            <a:ext cx="1670919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ნონა გალოგრე </a:t>
            </a:r>
          </a:p>
        </p:txBody>
      </p:sp>
      <p:cxnSp>
        <p:nvCxnSpPr>
          <p:cNvPr id="29" name="Elbow Connector 28"/>
          <p:cNvCxnSpPr>
            <a:stCxn id="13" idx="1"/>
            <a:endCxn id="14" idx="0"/>
          </p:cNvCxnSpPr>
          <p:nvPr/>
        </p:nvCxnSpPr>
        <p:spPr>
          <a:xfrm rot="10800000" flipV="1">
            <a:off x="940285" y="1021744"/>
            <a:ext cx="3776858" cy="4129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1"/>
            <a:endCxn id="15" idx="0"/>
          </p:cNvCxnSpPr>
          <p:nvPr/>
        </p:nvCxnSpPr>
        <p:spPr>
          <a:xfrm flipH="1">
            <a:off x="2908772" y="1021744"/>
            <a:ext cx="1808371" cy="418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2"/>
            <a:endCxn id="20" idx="0"/>
          </p:cNvCxnSpPr>
          <p:nvPr/>
        </p:nvCxnSpPr>
        <p:spPr>
          <a:xfrm flipH="1">
            <a:off x="4640728" y="1252576"/>
            <a:ext cx="1078561" cy="194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951669" y="1259826"/>
            <a:ext cx="263965" cy="167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3900" y="2405164"/>
            <a:ext cx="1662485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ჯანმრთელობის დაცვის დეპარტამენი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917033" y="2166045"/>
            <a:ext cx="162049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41566" y="3542113"/>
            <a:ext cx="2177942" cy="2616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მონიტორინგის დეპარტამენტი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841" y="4344446"/>
            <a:ext cx="1481178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სტიქიის </a:t>
            </a:r>
            <a:r>
              <a:rPr lang="ka-GE" sz="1050" dirty="0"/>
              <a:t>დაზარალებულთა </a:t>
            </a:r>
            <a:r>
              <a:rPr lang="ka-GE" sz="1050" dirty="0" smtClean="0"/>
              <a:t>მონიტორინგის განყოფილება</a:t>
            </a:r>
            <a:endParaRPr lang="ka-GE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1720814" y="4420602"/>
            <a:ext cx="1451546" cy="90794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100" dirty="0" smtClean="0"/>
              <a:t> </a:t>
            </a:r>
            <a:r>
              <a:rPr lang="ka-GE" sz="1050" dirty="0" smtClean="0"/>
              <a:t>ჯანმრთელობისა და სოციალური პროგრამების მონიტორინგის განყოფილება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081739" y="2304449"/>
            <a:ext cx="1454035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სოციალური დაცვის დეპარტამენი</a:t>
            </a:r>
          </a:p>
        </p:txBody>
      </p:sp>
      <p:cxnSp>
        <p:nvCxnSpPr>
          <p:cNvPr id="74" name="Straight Arrow Connector 73"/>
          <p:cNvCxnSpPr>
            <a:stCxn id="48" idx="2"/>
            <a:endCxn id="57" idx="0"/>
          </p:cNvCxnSpPr>
          <p:nvPr/>
        </p:nvCxnSpPr>
        <p:spPr>
          <a:xfrm flipH="1">
            <a:off x="797430" y="3803723"/>
            <a:ext cx="433107" cy="540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5" idx="2"/>
          </p:cNvCxnSpPr>
          <p:nvPr/>
        </p:nvCxnSpPr>
        <p:spPr>
          <a:xfrm flipH="1">
            <a:off x="2734432" y="1856224"/>
            <a:ext cx="174340" cy="45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633245" y="2311466"/>
            <a:ext cx="191406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სტიქიით დაზარალებულთა დეპარტამენტი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634072" y="2930135"/>
            <a:ext cx="1718429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დევნილათა საქმეების დეპარტამენტი</a:t>
            </a:r>
          </a:p>
        </p:txBody>
      </p:sp>
      <p:cxnSp>
        <p:nvCxnSpPr>
          <p:cNvPr id="135" name="Straight Arrow Connector 134"/>
          <p:cNvCxnSpPr>
            <a:stCxn id="20" idx="2"/>
            <a:endCxn id="131" idx="0"/>
          </p:cNvCxnSpPr>
          <p:nvPr/>
        </p:nvCxnSpPr>
        <p:spPr>
          <a:xfrm flipH="1">
            <a:off x="4590275" y="1862877"/>
            <a:ext cx="50453" cy="448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20" idx="3"/>
            <a:endCxn id="132" idx="3"/>
          </p:cNvCxnSpPr>
          <p:nvPr/>
        </p:nvCxnSpPr>
        <p:spPr>
          <a:xfrm flipH="1">
            <a:off x="5352501" y="1655128"/>
            <a:ext cx="71235" cy="1490451"/>
          </a:xfrm>
          <a:prstGeom prst="bentConnector3">
            <a:avLst>
              <a:gd name="adj1" fmla="val -2221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617483" y="2120560"/>
            <a:ext cx="1682082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ფინანსური მართვისა და ანალიზის  დეპარტამენტი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328168" y="3929956"/>
            <a:ext cx="1289315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ბუღალტრული აღრიცხვის  განყოფილება</a:t>
            </a:r>
          </a:p>
        </p:txBody>
      </p:sp>
      <p:cxnSp>
        <p:nvCxnSpPr>
          <p:cNvPr id="158" name="Straight Arrow Connector 157"/>
          <p:cNvCxnSpPr>
            <a:stCxn id="21" idx="2"/>
            <a:endCxn id="141" idx="0"/>
          </p:cNvCxnSpPr>
          <p:nvPr/>
        </p:nvCxnSpPr>
        <p:spPr>
          <a:xfrm flipH="1">
            <a:off x="6458524" y="1859443"/>
            <a:ext cx="9233" cy="261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637709" y="2763915"/>
            <a:ext cx="1661856" cy="7386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ბუღალტრული აღრიცხვისა და  ანგარიშგების  დეპარტამენტი</a:t>
            </a:r>
          </a:p>
        </p:txBody>
      </p:sp>
      <p:sp>
        <p:nvSpPr>
          <p:cNvPr id="162" name="TextBox 161"/>
          <p:cNvSpPr txBox="1"/>
          <p:nvPr/>
        </p:nvSpPr>
        <p:spPr>
          <a:xfrm rot="10800000" flipV="1">
            <a:off x="5757096" y="3853989"/>
            <a:ext cx="1498563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პროგრამულ  ვალდებულებათა უზრუნველყოფის განყოფილება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9960996" y="927483"/>
            <a:ext cx="2114970" cy="2616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100" dirty="0" smtClean="0"/>
              <a:t>იურიდიული დეპარტამენტი </a:t>
            </a:r>
          </a:p>
        </p:txBody>
      </p:sp>
      <p:cxnSp>
        <p:nvCxnSpPr>
          <p:cNvPr id="172" name="Straight Arrow Connector 171"/>
          <p:cNvCxnSpPr>
            <a:stCxn id="13" idx="3"/>
            <a:endCxn id="170" idx="1"/>
          </p:cNvCxnSpPr>
          <p:nvPr/>
        </p:nvCxnSpPr>
        <p:spPr>
          <a:xfrm>
            <a:off x="6721434" y="1021744"/>
            <a:ext cx="3239562" cy="36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0225432" y="2470077"/>
            <a:ext cx="150486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საქმისწარმოების განყოფილება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9942513" y="1780468"/>
            <a:ext cx="2070698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ადმინისტრაციული დეპარტამენტი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10244089" y="3030388"/>
            <a:ext cx="1508510" cy="5806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სახელმწიფო შეყიდვების განყოფილება</a:t>
            </a:r>
          </a:p>
        </p:txBody>
      </p:sp>
      <p:cxnSp>
        <p:nvCxnSpPr>
          <p:cNvPr id="183" name="Straight Arrow Connector 182"/>
          <p:cNvCxnSpPr>
            <a:stCxn id="176" idx="2"/>
            <a:endCxn id="175" idx="0"/>
          </p:cNvCxnSpPr>
          <p:nvPr/>
        </p:nvCxnSpPr>
        <p:spPr>
          <a:xfrm>
            <a:off x="10977862" y="2211355"/>
            <a:ext cx="0" cy="258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Elbow Connector 196"/>
          <p:cNvCxnSpPr>
            <a:endCxn id="177" idx="3"/>
          </p:cNvCxnSpPr>
          <p:nvPr/>
        </p:nvCxnSpPr>
        <p:spPr>
          <a:xfrm rot="5400000">
            <a:off x="11252174" y="2740656"/>
            <a:ext cx="1080492" cy="7964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9949118" y="1324619"/>
            <a:ext cx="2120833" cy="2539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შიდა აუდიტის დეპარტამენტი</a:t>
            </a:r>
          </a:p>
        </p:txBody>
      </p:sp>
      <p:cxnSp>
        <p:nvCxnSpPr>
          <p:cNvPr id="219" name="Elbow Connector 218"/>
          <p:cNvCxnSpPr/>
          <p:nvPr/>
        </p:nvCxnSpPr>
        <p:spPr>
          <a:xfrm>
            <a:off x="6721434" y="1212394"/>
            <a:ext cx="3221079" cy="806819"/>
          </a:xfrm>
          <a:prstGeom prst="bentConnector3">
            <a:avLst>
              <a:gd name="adj1" fmla="val 895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6738483" y="1101803"/>
            <a:ext cx="3200165" cy="377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10275384" y="3880928"/>
            <a:ext cx="1512949" cy="57708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საზოგადოებასთან ურთიერთობის განფოფილება</a:t>
            </a:r>
          </a:p>
        </p:txBody>
      </p:sp>
      <p:cxnSp>
        <p:nvCxnSpPr>
          <p:cNvPr id="230" name="Elbow Connector 229"/>
          <p:cNvCxnSpPr>
            <a:endCxn id="228" idx="3"/>
          </p:cNvCxnSpPr>
          <p:nvPr/>
        </p:nvCxnSpPr>
        <p:spPr>
          <a:xfrm rot="5400000">
            <a:off x="10914190" y="3070448"/>
            <a:ext cx="1973165" cy="22487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21" idx="3"/>
            <a:endCxn id="161" idx="3"/>
          </p:cNvCxnSpPr>
          <p:nvPr/>
        </p:nvCxnSpPr>
        <p:spPr>
          <a:xfrm flipH="1">
            <a:off x="7299565" y="1651694"/>
            <a:ext cx="3651" cy="1481553"/>
          </a:xfrm>
          <a:prstGeom prst="bentConnector3">
            <a:avLst>
              <a:gd name="adj1" fmla="val -62612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>
            <a:off x="4931493" y="3512498"/>
            <a:ext cx="827478" cy="434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5674750" y="5784884"/>
            <a:ext cx="200140" cy="3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14" idx="3"/>
          </p:cNvCxnSpPr>
          <p:nvPr/>
        </p:nvCxnSpPr>
        <p:spPr>
          <a:xfrm>
            <a:off x="1608031" y="1804012"/>
            <a:ext cx="351332" cy="17484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88"/>
          <p:cNvCxnSpPr/>
          <p:nvPr/>
        </p:nvCxnSpPr>
        <p:spPr>
          <a:xfrm>
            <a:off x="6213671" y="3490824"/>
            <a:ext cx="302773" cy="36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1658061" y="3803723"/>
            <a:ext cx="719971" cy="616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7636588" y="1442872"/>
            <a:ext cx="1768010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მინისტრის მოადგილე ილია ვერძაძე</a:t>
            </a:r>
          </a:p>
        </p:txBody>
      </p:sp>
      <p:cxnSp>
        <p:nvCxnSpPr>
          <p:cNvPr id="249" name="Straight Arrow Connector 248"/>
          <p:cNvCxnSpPr/>
          <p:nvPr/>
        </p:nvCxnSpPr>
        <p:spPr>
          <a:xfrm>
            <a:off x="6685630" y="1254012"/>
            <a:ext cx="1123386" cy="185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>
            <a:off x="8540510" y="1883841"/>
            <a:ext cx="10522" cy="44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7636588" y="2332067"/>
            <a:ext cx="1724915" cy="41549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სსიპ საზოგადოებრივი ჯანდაცვის ცენტრი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7636588" y="3065656"/>
            <a:ext cx="1724915" cy="4251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050" dirty="0" smtClean="0"/>
              <a:t>სსიპ დასაქმების სააგენტო</a:t>
            </a:r>
          </a:p>
        </p:txBody>
      </p:sp>
      <p:cxnSp>
        <p:nvCxnSpPr>
          <p:cNvPr id="272" name="Elbow Connector 271"/>
          <p:cNvCxnSpPr/>
          <p:nvPr/>
        </p:nvCxnSpPr>
        <p:spPr>
          <a:xfrm flipH="1">
            <a:off x="9333363" y="1780468"/>
            <a:ext cx="71235" cy="1490451"/>
          </a:xfrm>
          <a:prstGeom prst="bentConnector3">
            <a:avLst>
              <a:gd name="adj1" fmla="val -2221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75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97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Sylfaen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აჭარის ავტონომიური რესპუბლიკის ჯანმრთელობისა და სოციალური დაცვის სამინისტრო</dc:title>
  <dc:creator>User</dc:creator>
  <cp:lastModifiedBy>Ana Melashvili</cp:lastModifiedBy>
  <cp:revision>67</cp:revision>
  <cp:lastPrinted>2022-10-31T12:02:28Z</cp:lastPrinted>
  <dcterms:created xsi:type="dcterms:W3CDTF">2022-09-05T12:18:37Z</dcterms:created>
  <dcterms:modified xsi:type="dcterms:W3CDTF">2024-12-13T10:47:44Z</dcterms:modified>
</cp:coreProperties>
</file>